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1" r:id="rId7"/>
    <p:sldId id="263" r:id="rId8"/>
    <p:sldId id="266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44">
          <p15:clr>
            <a:srgbClr val="A4A3A4"/>
          </p15:clr>
        </p15:guide>
        <p15:guide id="2" pos="3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89BB"/>
    <a:srgbClr val="3081BC"/>
    <a:srgbClr val="3F90BC"/>
    <a:srgbClr val="2E97B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96"/>
      </p:cViewPr>
      <p:guideLst>
        <p:guide orient="horz" pos="1344"/>
        <p:guide pos="38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237312"/>
            <a:ext cx="8208912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C5FAF-19E2-4E3C-9875-83089533E8FF}" type="datetimeFigureOut">
              <a:rPr lang="de-DE" smtClean="0"/>
              <a:pPr/>
              <a:t>23.06.2015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961A-B504-436B-BC53-625045667DC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C5FAF-19E2-4E3C-9875-83089533E8FF}" type="datetimeFigureOut">
              <a:rPr lang="de-DE" smtClean="0"/>
              <a:pPr/>
              <a:t>23.06.2015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961A-B504-436B-BC53-625045667DC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C5FAF-19E2-4E3C-9875-83089533E8FF}" type="datetimeFigureOut">
              <a:rPr lang="de-DE" smtClean="0"/>
              <a:pPr/>
              <a:t>23.06.2015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961A-B504-436B-BC53-625045667DC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3568" y="2906713"/>
            <a:ext cx="799211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83568" y="6356350"/>
            <a:ext cx="1907232" cy="365125"/>
          </a:xfrm>
        </p:spPr>
        <p:txBody>
          <a:bodyPr/>
          <a:lstStyle/>
          <a:p>
            <a:fld id="{703C5FAF-19E2-4E3C-9875-83089533E8FF}" type="datetimeFigureOut">
              <a:rPr lang="de-DE" smtClean="0"/>
              <a:pPr/>
              <a:t>23.06.2015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961A-B504-436B-BC53-625045667DCA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683568" y="6165304"/>
            <a:ext cx="7992120" cy="0"/>
          </a:xfrm>
          <a:prstGeom prst="line">
            <a:avLst/>
          </a:prstGeom>
          <a:ln w="57150" cmpd="sng">
            <a:solidFill>
              <a:srgbClr val="2E97B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C5FAF-19E2-4E3C-9875-83089533E8FF}" type="datetimeFigureOut">
              <a:rPr lang="de-DE" smtClean="0"/>
              <a:pPr/>
              <a:t>23.06.2015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961A-B504-436B-BC53-625045667DC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C5FAF-19E2-4E3C-9875-83089533E8FF}" type="datetimeFigureOut">
              <a:rPr lang="de-DE" smtClean="0"/>
              <a:pPr/>
              <a:t>23.06.2015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961A-B504-436B-BC53-625045667DC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C5FAF-19E2-4E3C-9875-83089533E8FF}" type="datetimeFigureOut">
              <a:rPr lang="de-DE" smtClean="0"/>
              <a:pPr/>
              <a:t>23.06.2015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961A-B504-436B-BC53-625045667DC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C5FAF-19E2-4E3C-9875-83089533E8FF}" type="datetimeFigureOut">
              <a:rPr lang="de-DE" smtClean="0"/>
              <a:pPr/>
              <a:t>23.06.2015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961A-B504-436B-BC53-625045667DC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C5FAF-19E2-4E3C-9875-83089533E8FF}" type="datetimeFigureOut">
              <a:rPr lang="de-DE" smtClean="0"/>
              <a:pPr/>
              <a:t>23.06.2015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961A-B504-436B-BC53-625045667DC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C5FAF-19E2-4E3C-9875-83089533E8FF}" type="datetimeFigureOut">
              <a:rPr lang="de-DE" smtClean="0"/>
              <a:pPr/>
              <a:t>23.06.2015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961A-B504-436B-BC53-625045667DC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C5FAF-19E2-4E3C-9875-83089533E8FF}" type="datetimeFigureOut">
              <a:rPr lang="de-DE" smtClean="0"/>
              <a:pPr/>
              <a:t>23.06.2015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3961A-B504-436B-BC53-625045667DCA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8" name="Bild 7" descr="Bildschirmfoto 2015-02-09 um 13.16.43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20726"/>
            <a:ext cx="4104456" cy="1099813"/>
          </a:xfrm>
          <a:prstGeom prst="rect">
            <a:avLst/>
          </a:prstGeom>
        </p:spPr>
      </p:pic>
      <p:sp>
        <p:nvSpPr>
          <p:cNvPr id="13" name="Abgerundetes Rechteck 12"/>
          <p:cNvSpPr/>
          <p:nvPr/>
        </p:nvSpPr>
        <p:spPr>
          <a:xfrm>
            <a:off x="467544" y="6093296"/>
            <a:ext cx="8208144" cy="72008"/>
          </a:xfrm>
          <a:prstGeom prst="roundRect">
            <a:avLst/>
          </a:prstGeom>
          <a:solidFill>
            <a:srgbClr val="3081BC"/>
          </a:solidFill>
          <a:ln>
            <a:solidFill>
              <a:srgbClr val="2E97B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1" y="1844824"/>
            <a:ext cx="8120791" cy="1470025"/>
          </a:xfrm>
        </p:spPr>
        <p:txBody>
          <a:bodyPr/>
          <a:lstStyle/>
          <a:p>
            <a:pPr algn="l"/>
            <a:r>
              <a:rPr lang="de-DE" sz="4000" b="1" dirty="0" smtClean="0">
                <a:latin typeface="Arial"/>
                <a:cs typeface="Arial"/>
              </a:rPr>
              <a:t>Der KMU-Bildungsnavigator</a:t>
            </a:r>
            <a:r>
              <a:rPr lang="de-DE" dirty="0" smtClean="0">
                <a:latin typeface="Arial"/>
                <a:cs typeface="Arial"/>
              </a:rPr>
              <a:t/>
            </a:r>
            <a:br>
              <a:rPr lang="de-DE" dirty="0" smtClean="0">
                <a:latin typeface="Arial"/>
                <a:cs typeface="Arial"/>
              </a:rPr>
            </a:br>
            <a:endParaRPr lang="de-DE" sz="2800" dirty="0">
              <a:latin typeface="Arial"/>
              <a:cs typeface="Arial"/>
            </a:endParaRPr>
          </a:p>
        </p:txBody>
      </p:sp>
      <p:pic>
        <p:nvPicPr>
          <p:cNvPr id="4" name="Bild 3" descr="Bildschirmfoto 2015-02-09 um 13.31.37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356992"/>
            <a:ext cx="8136904" cy="2304256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 rot="20189551">
            <a:off x="2187158" y="3200424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 smtClean="0">
                <a:solidFill>
                  <a:srgbClr val="FF0000"/>
                </a:solidFill>
              </a:rPr>
              <a:t>Jetzt </a:t>
            </a:r>
            <a:r>
              <a:rPr lang="de-DE" sz="3200" b="1" dirty="0" smtClean="0">
                <a:solidFill>
                  <a:srgbClr val="FF0000"/>
                </a:solidFill>
              </a:rPr>
              <a:t>neu </a:t>
            </a:r>
            <a:r>
              <a:rPr lang="de-DE" sz="3200" b="1" dirty="0" smtClean="0">
                <a:solidFill>
                  <a:srgbClr val="FF0000"/>
                </a:solidFill>
              </a:rPr>
              <a:t>!</a:t>
            </a:r>
            <a:endParaRPr lang="de-DE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1814959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de-DE" sz="4000" b="1" dirty="0" smtClean="0">
                <a:latin typeface="Arial"/>
                <a:cs typeface="Arial"/>
              </a:rPr>
              <a:t>Konzeptionelle Eckpunkte</a:t>
            </a:r>
            <a:r>
              <a:rPr lang="de-DE" dirty="0" smtClean="0">
                <a:latin typeface="Arial"/>
                <a:cs typeface="Arial"/>
              </a:rPr>
              <a:t/>
            </a:r>
            <a:br>
              <a:rPr lang="de-DE" dirty="0" smtClean="0">
                <a:latin typeface="Arial"/>
                <a:cs typeface="Arial"/>
              </a:rPr>
            </a:br>
            <a:endParaRPr lang="de-DE" sz="2800" dirty="0">
              <a:latin typeface="Arial"/>
              <a:cs typeface="Arial"/>
            </a:endParaRPr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2319015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de-DE" b="1" dirty="0" smtClean="0">
                <a:latin typeface="Arial"/>
                <a:cs typeface="Arial"/>
              </a:rPr>
              <a:t>Konsequent aus Sicht </a:t>
            </a:r>
            <a:r>
              <a:rPr lang="de-DE" b="1" dirty="0" smtClean="0">
                <a:latin typeface="Arial"/>
                <a:cs typeface="Arial"/>
              </a:rPr>
              <a:t>der Geschäftsführung eines KMU</a:t>
            </a:r>
            <a:r>
              <a:rPr lang="de-DE" dirty="0" smtClean="0">
                <a:latin typeface="Arial"/>
                <a:cs typeface="Arial"/>
              </a:rPr>
              <a:t/>
            </a:r>
            <a:br>
              <a:rPr lang="de-DE" dirty="0" smtClean="0">
                <a:latin typeface="Arial"/>
                <a:cs typeface="Arial"/>
              </a:rPr>
            </a:br>
            <a:endParaRPr lang="de-DE" sz="2800" dirty="0"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7544" y="419668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de-DE" sz="1800" b="1" dirty="0" smtClean="0">
                <a:solidFill>
                  <a:srgbClr val="3989BB"/>
                </a:solidFill>
                <a:latin typeface="Arial"/>
                <a:cs typeface="Arial"/>
              </a:rPr>
              <a:t>= </a:t>
            </a:r>
            <a:r>
              <a:rPr lang="de-DE" sz="1800" b="1" dirty="0" smtClean="0">
                <a:solidFill>
                  <a:srgbClr val="3989BB"/>
                </a:solidFill>
                <a:latin typeface="Arial"/>
                <a:cs typeface="Arial"/>
              </a:rPr>
              <a:t>3-20 MA</a:t>
            </a:r>
          </a:p>
          <a:p>
            <a:pPr marL="271463" indent="-271463" algn="l"/>
            <a:r>
              <a:rPr lang="de-DE" sz="1800" b="1" dirty="0" smtClean="0">
                <a:solidFill>
                  <a:srgbClr val="3989BB"/>
                </a:solidFill>
                <a:latin typeface="Arial"/>
                <a:cs typeface="Arial"/>
              </a:rPr>
              <a:t>= keine eigene Funktionsstelle für Personalfragen</a:t>
            </a:r>
            <a:endParaRPr lang="de-DE" sz="1800" b="1" dirty="0">
              <a:solidFill>
                <a:srgbClr val="3989BB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2008" y="1772816"/>
            <a:ext cx="8204448" cy="1470025"/>
          </a:xfrm>
        </p:spPr>
        <p:txBody>
          <a:bodyPr>
            <a:normAutofit fontScale="90000"/>
          </a:bodyPr>
          <a:lstStyle/>
          <a:p>
            <a:pPr algn="l"/>
            <a:r>
              <a:rPr lang="de-DE" b="1" dirty="0" smtClean="0">
                <a:latin typeface="Arial"/>
                <a:cs typeface="Arial"/>
              </a:rPr>
              <a:t>Alle Branchen und Freien Berufe</a:t>
            </a:r>
            <a:r>
              <a:rPr lang="de-DE" dirty="0" smtClean="0">
                <a:latin typeface="Arial"/>
                <a:cs typeface="Arial"/>
              </a:rPr>
              <a:t/>
            </a:r>
            <a:br>
              <a:rPr lang="de-DE" dirty="0" smtClean="0">
                <a:latin typeface="Arial"/>
                <a:cs typeface="Arial"/>
              </a:rPr>
            </a:br>
            <a:endParaRPr lang="de-DE" sz="2800" dirty="0">
              <a:latin typeface="Arial"/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2130425"/>
            <a:ext cx="7772400" cy="1470025"/>
          </a:xfrm>
        </p:spPr>
        <p:txBody>
          <a:bodyPr>
            <a:normAutofit/>
          </a:bodyPr>
          <a:lstStyle/>
          <a:p>
            <a:r>
              <a:rPr lang="de-DE" sz="4000" b="1" dirty="0" smtClean="0">
                <a:latin typeface="Arial"/>
                <a:cs typeface="Arial"/>
              </a:rPr>
              <a:t>6 verschiedene Einstiege 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sz="28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552" y="3548608"/>
            <a:ext cx="8280920" cy="2256656"/>
          </a:xfrm>
        </p:spPr>
        <p:txBody>
          <a:bodyPr>
            <a:noAutofit/>
          </a:bodyPr>
          <a:lstStyle/>
          <a:p>
            <a:pPr marL="360363" indent="-360363" algn="l">
              <a:tabLst>
                <a:tab pos="360363" algn="l"/>
              </a:tabLst>
            </a:pPr>
            <a:r>
              <a:rPr lang="de-DE" sz="1800" b="1" dirty="0" smtClean="0">
                <a:solidFill>
                  <a:srgbClr val="3F90BC"/>
                </a:solidFill>
                <a:latin typeface="Arial"/>
                <a:cs typeface="Arial"/>
              </a:rPr>
              <a:t>Mein Betrieb </a:t>
            </a:r>
            <a:r>
              <a:rPr lang="de-DE" sz="1800" dirty="0" smtClean="0">
                <a:solidFill>
                  <a:srgbClr val="3F90BC"/>
                </a:solidFill>
                <a:latin typeface="Arial"/>
                <a:cs typeface="Arial"/>
              </a:rPr>
              <a:t>(Sicht Organisationsentwicklung)</a:t>
            </a:r>
          </a:p>
          <a:p>
            <a:pPr marL="360363" indent="-360363" algn="l">
              <a:tabLst>
                <a:tab pos="360363" algn="l"/>
              </a:tabLst>
            </a:pPr>
            <a:r>
              <a:rPr lang="de-DE" sz="1800" b="1" dirty="0" smtClean="0">
                <a:solidFill>
                  <a:srgbClr val="3F90BC"/>
                </a:solidFill>
                <a:latin typeface="Arial"/>
                <a:cs typeface="Arial"/>
              </a:rPr>
              <a:t>Mein Personal </a:t>
            </a:r>
            <a:r>
              <a:rPr lang="de-DE" sz="1800" dirty="0" smtClean="0">
                <a:solidFill>
                  <a:srgbClr val="3F90BC"/>
                </a:solidFill>
                <a:latin typeface="Arial"/>
                <a:cs typeface="Arial"/>
              </a:rPr>
              <a:t>(Sicht Personalentwicklung)</a:t>
            </a:r>
          </a:p>
          <a:p>
            <a:pPr marL="360363" indent="-360363" algn="l">
              <a:tabLst>
                <a:tab pos="360363" algn="l"/>
              </a:tabLst>
            </a:pPr>
            <a:r>
              <a:rPr lang="de-DE" sz="1800" b="1" dirty="0" smtClean="0">
                <a:solidFill>
                  <a:srgbClr val="3F90BC"/>
                </a:solidFill>
                <a:latin typeface="Arial"/>
                <a:cs typeface="Arial"/>
              </a:rPr>
              <a:t>Meine Chancen </a:t>
            </a:r>
            <a:r>
              <a:rPr lang="de-DE" sz="1800" dirty="0" smtClean="0">
                <a:solidFill>
                  <a:srgbClr val="3F90BC"/>
                </a:solidFill>
                <a:latin typeface="Arial"/>
                <a:cs typeface="Arial"/>
              </a:rPr>
              <a:t>(Sicht Innovationscluster in der Hauptstadtregion)</a:t>
            </a:r>
          </a:p>
          <a:p>
            <a:pPr marL="360363" indent="-360363" algn="l">
              <a:tabLst>
                <a:tab pos="360363" algn="l"/>
              </a:tabLst>
            </a:pPr>
            <a:r>
              <a:rPr lang="de-DE" sz="1800" b="1" dirty="0" smtClean="0">
                <a:solidFill>
                  <a:srgbClr val="3F90BC"/>
                </a:solidFill>
                <a:latin typeface="Arial"/>
                <a:cs typeface="Arial"/>
              </a:rPr>
              <a:t>Gute Arbeit </a:t>
            </a:r>
            <a:r>
              <a:rPr lang="de-DE" sz="1800" dirty="0" smtClean="0">
                <a:solidFill>
                  <a:srgbClr val="3F90BC"/>
                </a:solidFill>
                <a:latin typeface="Arial"/>
                <a:cs typeface="Arial"/>
              </a:rPr>
              <a:t>(Sicht Sozialpartner)</a:t>
            </a:r>
          </a:p>
          <a:p>
            <a:pPr marL="360363" indent="-360363" algn="l">
              <a:tabLst>
                <a:tab pos="360363" algn="l"/>
              </a:tabLst>
            </a:pPr>
            <a:r>
              <a:rPr lang="de-DE" sz="1800" b="1" dirty="0" smtClean="0">
                <a:solidFill>
                  <a:srgbClr val="3F90BC"/>
                </a:solidFill>
                <a:latin typeface="Arial"/>
                <a:cs typeface="Arial"/>
              </a:rPr>
              <a:t>Beratungsstellen </a:t>
            </a:r>
            <a:r>
              <a:rPr lang="de-DE" sz="1800" dirty="0" smtClean="0">
                <a:solidFill>
                  <a:srgbClr val="3F90BC"/>
                </a:solidFill>
                <a:latin typeface="Arial"/>
                <a:cs typeface="Arial"/>
              </a:rPr>
              <a:t>(umfassende Datenbank)</a:t>
            </a:r>
          </a:p>
          <a:p>
            <a:pPr marL="360363" indent="-360363" algn="l">
              <a:tabLst>
                <a:tab pos="360363" algn="l"/>
              </a:tabLst>
            </a:pPr>
            <a:r>
              <a:rPr lang="de-DE" sz="1800" b="1" dirty="0" smtClean="0">
                <a:solidFill>
                  <a:srgbClr val="3F90BC"/>
                </a:solidFill>
                <a:latin typeface="Arial"/>
                <a:cs typeface="Arial"/>
              </a:rPr>
              <a:t>Fördermöglichkeiten </a:t>
            </a:r>
            <a:r>
              <a:rPr lang="de-DE" sz="1800" dirty="0" smtClean="0">
                <a:solidFill>
                  <a:srgbClr val="3F90BC"/>
                </a:solidFill>
                <a:latin typeface="Arial"/>
                <a:cs typeface="Arial"/>
              </a:rPr>
              <a:t>(umfassende Datenbank)</a:t>
            </a:r>
            <a:endParaRPr lang="de-DE" sz="1800" dirty="0">
              <a:solidFill>
                <a:srgbClr val="3F90BC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solidFill>
                  <a:srgbClr val="3989BB"/>
                </a:solidFill>
                <a:latin typeface="Arial"/>
                <a:cs typeface="Arial"/>
              </a:rPr>
              <a:t>Impulsfragen</a:t>
            </a:r>
            <a:endParaRPr lang="de-DE" sz="2000" b="1" dirty="0" smtClean="0">
              <a:solidFill>
                <a:srgbClr val="3989BB"/>
              </a:solidFill>
              <a:latin typeface="Arial"/>
              <a:cs typeface="Arial"/>
            </a:endParaRPr>
          </a:p>
          <a:p>
            <a:pPr algn="l"/>
            <a:r>
              <a:rPr lang="de-DE" sz="2000" b="1" dirty="0" smtClean="0">
                <a:solidFill>
                  <a:srgbClr val="3989BB"/>
                </a:solidFill>
                <a:latin typeface="Arial"/>
                <a:cs typeface="Arial"/>
              </a:rPr>
              <a:t>Verlinkung auf bestehende Angebote im </a:t>
            </a:r>
            <a:r>
              <a:rPr lang="de-DE" sz="2000" b="1" dirty="0" smtClean="0">
                <a:solidFill>
                  <a:srgbClr val="3989BB"/>
                </a:solidFill>
                <a:latin typeface="Arial"/>
                <a:cs typeface="Arial"/>
              </a:rPr>
              <a:t>Internet Externe </a:t>
            </a:r>
            <a:r>
              <a:rPr lang="de-DE" sz="2000" b="1" dirty="0" smtClean="0">
                <a:solidFill>
                  <a:srgbClr val="3989BB"/>
                </a:solidFill>
                <a:latin typeface="Arial"/>
                <a:cs typeface="Arial"/>
              </a:rPr>
              <a:t>Seiten (Projekte, Verbände, Datenbanken</a:t>
            </a:r>
            <a:r>
              <a:rPr lang="de-DE" sz="2000" dirty="0" smtClean="0">
                <a:solidFill>
                  <a:srgbClr val="3989BB"/>
                </a:solidFill>
                <a:latin typeface="Arial"/>
                <a:cs typeface="Arial"/>
              </a:rPr>
              <a:t>)</a:t>
            </a:r>
            <a:endParaRPr lang="de-DE" sz="2000" dirty="0">
              <a:solidFill>
                <a:srgbClr val="3989BB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611560" y="2146211"/>
            <a:ext cx="567037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4400" dirty="0" smtClean="0">
                <a:latin typeface="Arial"/>
                <a:cs typeface="Arial"/>
              </a:rPr>
              <a:t>Wenig Text</a:t>
            </a: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/>
            </a:r>
            <a:br>
              <a:rPr lang="de-DE" sz="24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</a:br>
            <a:endParaRPr lang="de-DE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dirty="0" smtClean="0">
                <a:latin typeface="Arial"/>
                <a:cs typeface="Arial"/>
              </a:rPr>
              <a:t>Mit 3 Klicks zum Ergebnis 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sz="28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8280920" cy="1752600"/>
          </a:xfrm>
        </p:spPr>
        <p:txBody>
          <a:bodyPr>
            <a:normAutofit lnSpcReduction="10000"/>
          </a:bodyPr>
          <a:lstStyle/>
          <a:p>
            <a:pPr algn="l">
              <a:tabLst>
                <a:tab pos="354013" algn="l"/>
              </a:tabLst>
            </a:pPr>
            <a:r>
              <a:rPr lang="de-DE" sz="2000" dirty="0" smtClean="0">
                <a:latin typeface="Arial"/>
                <a:cs typeface="Arial"/>
              </a:rPr>
              <a:t>z.B.</a:t>
            </a:r>
          </a:p>
          <a:p>
            <a:pPr algn="l">
              <a:tabLst>
                <a:tab pos="354013" algn="l"/>
              </a:tabLst>
            </a:pPr>
            <a:r>
              <a:rPr lang="de-DE" sz="1900" b="1" dirty="0" smtClean="0">
                <a:solidFill>
                  <a:srgbClr val="3989BB"/>
                </a:solidFill>
                <a:latin typeface="Arial"/>
                <a:cs typeface="Arial"/>
              </a:rPr>
              <a:t>Persönliche Beratung</a:t>
            </a:r>
          </a:p>
          <a:p>
            <a:pPr algn="l">
              <a:tabLst>
                <a:tab pos="354013" algn="l"/>
              </a:tabLst>
            </a:pPr>
            <a:r>
              <a:rPr lang="de-DE" sz="1900" b="1" dirty="0" smtClean="0">
                <a:solidFill>
                  <a:srgbClr val="3989BB"/>
                </a:solidFill>
                <a:latin typeface="Arial"/>
                <a:cs typeface="Arial"/>
              </a:rPr>
              <a:t>Förderprogramme</a:t>
            </a:r>
          </a:p>
          <a:p>
            <a:pPr algn="l">
              <a:tabLst>
                <a:tab pos="354013" algn="l"/>
              </a:tabLst>
            </a:pPr>
            <a:r>
              <a:rPr lang="de-DE" sz="1900" b="1" dirty="0" smtClean="0">
                <a:solidFill>
                  <a:srgbClr val="3989BB"/>
                </a:solidFill>
                <a:latin typeface="Arial"/>
                <a:cs typeface="Arial"/>
              </a:rPr>
              <a:t>Angebote in der Weiterbildungsdatenbank Berlin (WDB)</a:t>
            </a:r>
          </a:p>
          <a:p>
            <a:pPr algn="l">
              <a:tabLst>
                <a:tab pos="354013" algn="l"/>
              </a:tabLst>
            </a:pPr>
            <a:r>
              <a:rPr lang="de-DE" sz="1900" b="1" dirty="0" smtClean="0">
                <a:solidFill>
                  <a:srgbClr val="3989BB"/>
                </a:solidFill>
                <a:latin typeface="Arial"/>
                <a:cs typeface="Arial"/>
              </a:rPr>
              <a:t>Einholen spezifischer Anfragen an Weiterbildungsanbieter</a:t>
            </a:r>
          </a:p>
          <a:p>
            <a:pPr marL="354013" indent="-354013" algn="l">
              <a:buFont typeface="Arial" pitchFamily="34" charset="0"/>
              <a:buChar char="•"/>
              <a:tabLst>
                <a:tab pos="354013" algn="l"/>
              </a:tabLst>
            </a:pPr>
            <a:endParaRPr lang="de-DE" sz="20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472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\\WSS1\europublic\KMU Bildungsnavigator Infos HJ\Texte cl\Navigator Screensho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76959"/>
            <a:ext cx="5688632" cy="5184113"/>
          </a:xfrm>
          <a:prstGeom prst="rect">
            <a:avLst/>
          </a:prstGeom>
          <a:noFill/>
        </p:spPr>
      </p:pic>
      <p:sp>
        <p:nvSpPr>
          <p:cNvPr id="7" name="Textfeld 6"/>
          <p:cNvSpPr txBox="1"/>
          <p:nvPr/>
        </p:nvSpPr>
        <p:spPr>
          <a:xfrm rot="20189551">
            <a:off x="908170" y="2496737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 smtClean="0">
                <a:solidFill>
                  <a:srgbClr val="FF0000"/>
                </a:solidFill>
              </a:rPr>
              <a:t>Jetzt testen !</a:t>
            </a:r>
            <a:endParaRPr lang="de-DE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472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Bildschirmpräsentation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Larissa-Design</vt:lpstr>
      <vt:lpstr>Der KMU-Bildungsnavigator </vt:lpstr>
      <vt:lpstr>Konzeptionelle Eckpunkte </vt:lpstr>
      <vt:lpstr>Konsequent aus Sicht der Geschäftsführung eines KMU </vt:lpstr>
      <vt:lpstr>Alle Branchen und Freien Berufe </vt:lpstr>
      <vt:lpstr>6 verschiedene Einstiege  </vt:lpstr>
      <vt:lpstr>Folie 6</vt:lpstr>
      <vt:lpstr>Mit 3 Klicks zum Ergebnis  </vt:lpstr>
      <vt:lpstr>Folie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KMU-Bildungsnavigator Relaunch</dc:title>
  <dc:creator>Lippmann</dc:creator>
  <cp:lastModifiedBy>Lippmann</cp:lastModifiedBy>
  <cp:revision>19</cp:revision>
  <dcterms:created xsi:type="dcterms:W3CDTF">2015-02-19T06:55:07Z</dcterms:created>
  <dcterms:modified xsi:type="dcterms:W3CDTF">2015-06-23T10:56:47Z</dcterms:modified>
</cp:coreProperties>
</file>